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64" r:id="rId2"/>
    <p:sldId id="279" r:id="rId3"/>
    <p:sldId id="284" r:id="rId4"/>
    <p:sldId id="280" r:id="rId5"/>
    <p:sldId id="278" r:id="rId6"/>
    <p:sldId id="281" r:id="rId7"/>
    <p:sldId id="287" r:id="rId8"/>
    <p:sldId id="282" r:id="rId9"/>
    <p:sldId id="283" r:id="rId10"/>
    <p:sldId id="285" r:id="rId11"/>
    <p:sldId id="286" r:id="rId12"/>
    <p:sldId id="27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1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31507-F07F-4DAA-B647-5E653693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0" y="2834640"/>
            <a:ext cx="7729728" cy="1188720"/>
          </a:xfrm>
        </p:spPr>
        <p:txBody>
          <a:bodyPr/>
          <a:lstStyle/>
          <a:p>
            <a:r>
              <a:rPr lang="en-MY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815524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69F95-43BE-4C35-B1C8-EE793752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: Analysis Page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0E389C-E257-419E-9E5C-00E39D5C4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604" t="15883" r="21866" b="7647"/>
          <a:stretch/>
        </p:blipFill>
        <p:spPr>
          <a:xfrm>
            <a:off x="473954" y="2449266"/>
            <a:ext cx="5022174" cy="374154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9A1095-706D-4FF3-81A7-06D7A0337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449266"/>
            <a:ext cx="5512010" cy="385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579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69F95-43BE-4C35-B1C8-EE793752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: Analysis Page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5E2D4F-DB38-4FC7-B3E3-7C42BFCE5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2" t="16317" r="21751" b="9040"/>
          <a:stretch/>
        </p:blipFill>
        <p:spPr>
          <a:xfrm>
            <a:off x="235378" y="2962072"/>
            <a:ext cx="5415542" cy="34679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18C15F-942A-49AB-9CFE-0234EB55F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62072"/>
            <a:ext cx="5415542" cy="349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74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BBBD1-C2E6-40B4-9438-010F00107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386744"/>
            <a:ext cx="4486656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Programming</a:t>
            </a:r>
            <a:br>
              <a:rPr lang="en-US"/>
            </a:br>
            <a:r>
              <a:rPr lang="en-US"/>
              <a:t>Database</a:t>
            </a: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0EC62945-0957-4167-A370-9791CCD4A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CA6B7F-2E00-4C3D-8587-CADBD7349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263" y="618996"/>
            <a:ext cx="2762108" cy="17677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B6828C-A450-4A30-9DAB-699E7B444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882" y="618996"/>
            <a:ext cx="2783857" cy="17677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7DF9D0-968F-4FA7-8EE7-18AEF342D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3803" y="2687796"/>
            <a:ext cx="5489255" cy="268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9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975FF-9629-4245-A902-79B570B5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AU"/>
              <a:t>Design: Home Page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453E0B-5CA0-43C9-8179-0786D35740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98" t="17401" r="23545" b="5613"/>
          <a:stretch/>
        </p:blipFill>
        <p:spPr>
          <a:xfrm>
            <a:off x="231041" y="3033685"/>
            <a:ext cx="4616319" cy="363096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A12FA0-3A88-4F43-9159-35147AB01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953" y="3082671"/>
            <a:ext cx="6633006" cy="327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880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B5948-3FB9-47D8-9427-5A8467E68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ABOUT US PAGE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A07632-8CB4-4D4A-82DA-98F454917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018" t="14540" r="22096" b="8188"/>
          <a:stretch/>
        </p:blipFill>
        <p:spPr>
          <a:xfrm>
            <a:off x="604828" y="3156505"/>
            <a:ext cx="4566700" cy="331454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FF7500-09B7-4815-B068-FF1FFC5004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54" t="9751" r="2273" b="5994"/>
          <a:stretch/>
        </p:blipFill>
        <p:spPr>
          <a:xfrm>
            <a:off x="6096000" y="3156505"/>
            <a:ext cx="5106749" cy="309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85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B0ABC-C119-49DC-9571-79AEA329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Sign Up Page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6389B7-0806-492B-B652-6510815D2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535" t="16257" r="21935" b="8188"/>
          <a:stretch/>
        </p:blipFill>
        <p:spPr>
          <a:xfrm>
            <a:off x="261257" y="2918704"/>
            <a:ext cx="5087064" cy="357176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E3EC71-BDD8-46C5-8CA0-DA5F118F3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198" y="2283449"/>
            <a:ext cx="6054380" cy="44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10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7D27-946B-4460-96C5-97D9E6DF6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Design: 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4ED865-223F-4642-B8A7-1F2ACCF8F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857" t="16542" r="21291" b="7902"/>
          <a:stretch/>
        </p:blipFill>
        <p:spPr>
          <a:xfrm>
            <a:off x="607332" y="3195961"/>
            <a:ext cx="5029416" cy="351261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F4D7A6-D437-444A-94D9-54EC9D916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179" y="3195961"/>
            <a:ext cx="5780498" cy="351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88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D9FB7-55B1-4E86-B1AA-3A44615B2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Design: View Vehicle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3DD92F-E34E-4F27-991C-64972F3B1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308" t="15684" r="21840" b="7902"/>
          <a:stretch/>
        </p:blipFill>
        <p:spPr>
          <a:xfrm>
            <a:off x="102189" y="2910024"/>
            <a:ext cx="5344358" cy="377498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D4C69B-B710-4C4E-93AE-53A48FFA3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" t="9036" r="8032" b="5858"/>
          <a:stretch/>
        </p:blipFill>
        <p:spPr>
          <a:xfrm>
            <a:off x="5900816" y="2910024"/>
            <a:ext cx="5695852" cy="363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49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D9FB7-55B1-4E86-B1AA-3A44615B2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Design: booking Page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F41665-8C44-4014-93D3-F588B4977B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8" t="15512" r="21107" b="7781"/>
          <a:stretch/>
        </p:blipFill>
        <p:spPr>
          <a:xfrm>
            <a:off x="670547" y="2988924"/>
            <a:ext cx="4856204" cy="34313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074BB7-4098-4B1C-A903-D585D0569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070" y="2988924"/>
            <a:ext cx="4762670" cy="343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7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4E661-72FA-405B-AF1A-4B5CF2D95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Profile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9A5BB4-EF95-4608-B273-716DE9635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003" t="15136" r="20265" b="6543"/>
          <a:stretch/>
        </p:blipFill>
        <p:spPr>
          <a:xfrm>
            <a:off x="142044" y="2830530"/>
            <a:ext cx="5111653" cy="3883962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06F967-D448-495D-AD8D-C7D50A6A0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62608"/>
            <a:ext cx="5511800" cy="388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96DC8-12A8-471D-BDD5-BF2F85AA5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Database </a:t>
            </a:r>
            <a:r>
              <a:rPr lang="en-US" dirty="0" err="1"/>
              <a:t>PAge</a:t>
            </a:r>
            <a:endParaRPr lang="en-A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ABF559B-E926-4114-A54F-893358A29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9161" y="2810085"/>
            <a:ext cx="6033256" cy="37890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4428C7-DD88-41BF-9ABE-16E79B0178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39" t="13781" r="21167" b="6692"/>
          <a:stretch/>
        </p:blipFill>
        <p:spPr>
          <a:xfrm>
            <a:off x="359923" y="2824676"/>
            <a:ext cx="5116750" cy="378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1393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494</TotalTime>
  <Words>43</Words>
  <Application>Microsoft Office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DESIGN</vt:lpstr>
      <vt:lpstr>Design: Home Page</vt:lpstr>
      <vt:lpstr>Design: ABOUT US PAGE</vt:lpstr>
      <vt:lpstr>Design: Sign Up Page</vt:lpstr>
      <vt:lpstr>Design: Login Page</vt:lpstr>
      <vt:lpstr>Design: View Vehicle</vt:lpstr>
      <vt:lpstr>Design: booking Page</vt:lpstr>
      <vt:lpstr>Design: Profile</vt:lpstr>
      <vt:lpstr>Design: Database PAge</vt:lpstr>
      <vt:lpstr>Design : Analysis Page</vt:lpstr>
      <vt:lpstr>Design : Analysis Page</vt:lpstr>
      <vt:lpstr>Programming Database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IFB299  Car Rental Company</dc:title>
  <dc:creator>Adi Putra</dc:creator>
  <cp:lastModifiedBy>Adi Putra</cp:lastModifiedBy>
  <cp:revision>28</cp:revision>
  <dcterms:created xsi:type="dcterms:W3CDTF">2018-10-24T10:44:20Z</dcterms:created>
  <dcterms:modified xsi:type="dcterms:W3CDTF">2018-10-25T09:34:33Z</dcterms:modified>
</cp:coreProperties>
</file>

<file path=docProps/thumbnail.jpeg>
</file>